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BAAA-A366-48F4-9D93-96848139617B}" type="datetimeFigureOut">
              <a:rPr lang="en-GB" smtClean="0"/>
              <a:t>29/11/2015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1BC7-F7B6-437E-A4E7-57E90E81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6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BAAA-A366-48F4-9D93-96848139617B}" type="datetimeFigureOut">
              <a:rPr lang="en-GB" smtClean="0"/>
              <a:t>29/11/2015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1BC7-F7B6-437E-A4E7-57E90E81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94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BAAA-A366-48F4-9D93-96848139617B}" type="datetimeFigureOut">
              <a:rPr lang="en-GB" smtClean="0"/>
              <a:t>29/11/2015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1BC7-F7B6-437E-A4E7-57E90E81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73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BAAA-A366-48F4-9D93-96848139617B}" type="datetimeFigureOut">
              <a:rPr lang="en-GB" smtClean="0"/>
              <a:t>29/11/2015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1BC7-F7B6-437E-A4E7-57E90E81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98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BAAA-A366-48F4-9D93-96848139617B}" type="datetimeFigureOut">
              <a:rPr lang="en-GB" smtClean="0"/>
              <a:t>29/11/2015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1BC7-F7B6-437E-A4E7-57E90E81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8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BAAA-A366-48F4-9D93-96848139617B}" type="datetimeFigureOut">
              <a:rPr lang="en-GB" smtClean="0"/>
              <a:t>29/11/2015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1BC7-F7B6-437E-A4E7-57E90E81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39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BAAA-A366-48F4-9D93-96848139617B}" type="datetimeFigureOut">
              <a:rPr lang="en-GB" smtClean="0"/>
              <a:t>29/11/2015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1BC7-F7B6-437E-A4E7-57E90E81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42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BAAA-A366-48F4-9D93-96848139617B}" type="datetimeFigureOut">
              <a:rPr lang="en-GB" smtClean="0"/>
              <a:t>29/11/2015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1BC7-F7B6-437E-A4E7-57E90E81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6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BAAA-A366-48F4-9D93-96848139617B}" type="datetimeFigureOut">
              <a:rPr lang="en-GB" smtClean="0"/>
              <a:t>29/11/2015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1BC7-F7B6-437E-A4E7-57E90E81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56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BAAA-A366-48F4-9D93-96848139617B}" type="datetimeFigureOut">
              <a:rPr lang="en-GB" smtClean="0"/>
              <a:t>29/11/2015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1BC7-F7B6-437E-A4E7-57E90E81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67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BAAA-A366-48F4-9D93-96848139617B}" type="datetimeFigureOut">
              <a:rPr lang="en-GB" smtClean="0"/>
              <a:t>29/11/2015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1BC7-F7B6-437E-A4E7-57E90E81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32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7BAAA-A366-48F4-9D93-96848139617B}" type="datetimeFigureOut">
              <a:rPr lang="en-GB" smtClean="0"/>
              <a:t>29/11/2015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E1BC7-F7B6-437E-A4E7-57E90E81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76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26" y="2355569"/>
            <a:ext cx="6803947" cy="4525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2613" y="2345889"/>
            <a:ext cx="6804453" cy="4534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3" y="260649"/>
            <a:ext cx="997075" cy="955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42" y="2345888"/>
            <a:ext cx="6036822" cy="45276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2977" y="420836"/>
            <a:ext cx="8550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Ms. Inger Andersen, Director </a:t>
            </a:r>
            <a:r>
              <a:rPr lang="en-US" b="1" dirty="0" smtClean="0"/>
              <a:t>General</a:t>
            </a:r>
          </a:p>
          <a:p>
            <a:pPr algn="ctr"/>
            <a:r>
              <a:rPr lang="en-US" b="1" dirty="0" smtClean="0"/>
              <a:t>International </a:t>
            </a:r>
            <a:r>
              <a:rPr lang="en-US" b="1" dirty="0"/>
              <a:t>Union for the Conservation of </a:t>
            </a:r>
            <a:r>
              <a:rPr lang="en-US" b="1" dirty="0" smtClean="0"/>
              <a:t>Nature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972802" y="1356517"/>
            <a:ext cx="727160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Blue Carbon and Nature-based Mitigation</a:t>
            </a:r>
          </a:p>
          <a:p>
            <a:pPr algn="ctr"/>
            <a:r>
              <a:rPr lang="en-US" sz="2000" b="1" dirty="0" smtClean="0"/>
              <a:t>Oceans Day at COP 21 -  4 December 2015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9042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IUCN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IUCN\HerrD</dc:creator>
  <cp:lastModifiedBy>IUCN\HerrD</cp:lastModifiedBy>
  <cp:revision>6</cp:revision>
  <dcterms:created xsi:type="dcterms:W3CDTF">2015-11-25T19:53:37Z</dcterms:created>
  <dcterms:modified xsi:type="dcterms:W3CDTF">2015-11-29T20:28:42Z</dcterms:modified>
</cp:coreProperties>
</file>